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3"/>
    <p:sldId id="1017" r:id="rId4"/>
    <p:sldId id="1018" r:id="rId5"/>
    <p:sldId id="1020" r:id="rId6"/>
    <p:sldId id="1035" r:id="rId7"/>
    <p:sldId id="1036" r:id="rId8"/>
    <p:sldId id="1022" r:id="rId9"/>
    <p:sldId id="1024" r:id="rId10"/>
    <p:sldId id="1040" r:id="rId11"/>
    <p:sldId id="1041" r:id="rId12"/>
    <p:sldId id="1042" r:id="rId13"/>
    <p:sldId id="1043" r:id="rId14"/>
    <p:sldId id="1030" r:id="rId15"/>
    <p:sldId id="1044" r:id="rId16"/>
    <p:sldId id="1048" r:id="rId17"/>
    <p:sldId id="1049" r:id="rId1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 机械振动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6. 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受迫振动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共振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做受迫振动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摆动频率与大厦晃动频率相同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而不是取决于自身的固有频率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阻尼器摆动的幅度虽受风力影响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但并不是风力越大摆动幅度越大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而是当大厦晃动频率与阻尼器的固有频率相同时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阻尼器发生共振现象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才能摆幅达到最大值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阻尼器在摆动时吸收能量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达到减震效果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而不是改变大厦的固有频率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7746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阻尼振动的能量和周期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阻尼振动的振幅不断减小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能量不断减少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但阻尼振动的频率不变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其频率为固有频率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由系统本身决定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阻尼振动中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机械能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等于动能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和势能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但动能和势能相互转化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相等时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而从振动图像上可确定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分析受迫振动的方法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在分析受迫振动时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首先要弄清驱动力的来源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受迫振动的频率等于驱动力的频率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与物体的固有频率无关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因而首先应确定驱动力的频率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当驱动力的频率等于固有频率时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发生共振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拓展.eps" descr="id:21474922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191895" cy="33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改变受迫振动的振幅的方法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振幅最大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若要改变受迫振动的振幅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可采取两种方法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改变给予振动系统周期性外力的周期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即改变驱动力频率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改变影响固有频率的因素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即改变固有频率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616" y="908720"/>
            <a:ext cx="968680" cy="34214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共振的理解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对共振条件的理解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受力角度看：当振动物体所受驱动力的方向跟它的运动方向相同时，驱动力对它起加速作用，使它的振幅增大；当驱动力的频率等于物体的固有频率时，它的每一次作用都使物体的振幅增大，从而使振幅达到最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从功能关系看：当驱动力的频率等于物体的固有频率时，驱动力始终对物体做正功，使振动能量不断增加，振幅不断增大，直到增加的能量等于克服阻尼作用损耗的能量，振幅才不再增大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对共振曲线的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两坐标轴的意义：纵轴是受迫振动的振幅；横轴是驱动力频率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的意义：表示固有频率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认识曲线：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，共振；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，振幅较小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相差越大，振幅越小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结论：驱动力的频率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越接近振动系统的固有频率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，受迫振动的振幅越大，反之振幅越小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jqw25n.jpg" descr="id:21474922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7014" y="1052736"/>
            <a:ext cx="216024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917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220" y="947359"/>
            <a:ext cx="904076" cy="291022"/>
          </a:xfrm>
          <a:prstGeom prst="rect">
            <a:avLst/>
          </a:prstGeom>
        </p:spPr>
      </p:pic>
      <p:pic>
        <p:nvPicPr>
          <p:cNvPr id="8" name="24答案.eps" descr="id:2147491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032" y="4863232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一个竖直圆盘转动时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固定在圆盘上的小圆柱带动一个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形支架在竖直方向振动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形支架下面连接一个弹簧和小球组成的振动系统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小球浸没在水中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当小球振动稳定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小球振动的频率与圆盘转速无关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小球振动的振幅与圆盘转速无关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圆盘的转速越大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小球振动的频率越大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圆盘的转速越大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小球振动的振幅越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hjjbwxb19.jpg" descr="id:21474922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49897" y="2132856"/>
            <a:ext cx="2601544" cy="232626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23640" y="47822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解析.eps" descr="id:21474916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48222"/>
            <a:ext cx="764309" cy="2724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振动的频率与圆盘转速有关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小球做受迫振动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小球振动频率等于圆盘转动的频率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圆盘的转速越大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小球振动的频率越大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小球振动的振幅与圆盘转速有关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圆盘转动的频率越接近小球和弹簧组成的系统的固有频率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小球的振幅越大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jbwxb19.jpg" descr="id:21474922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7529" y="3212976"/>
            <a:ext cx="2601544" cy="2326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1639236"/>
            <a:ext cx="1254116" cy="369395"/>
          </a:xfrm>
          <a:prstGeom prst="rect">
            <a:avLst/>
          </a:prstGeom>
        </p:spPr>
      </p:pic>
      <p:pic>
        <p:nvPicPr>
          <p:cNvPr id="6" name="24知识过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固有振动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与阻尼振动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固有振动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如果振动系统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不受外力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的作用，此时的振动叫作固有振动，其振动频率称为固有频率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阻尼振动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系统受到摩擦力或其他阻力的作用时，振幅逐渐减小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振幅随时间逐渐减小的振动称为阻尼振动，图像如图所示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7" name="hjqw21n.jpg" descr="id:21474921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4869160"/>
            <a:ext cx="1914525" cy="1683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能量变化方式：一种是由于振动系统受到摩擦阻力作用，使振动系统的机械能逐渐转化为内能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另一种是由于振动系统引起邻近介质中各质点的振动，使能量向四周辐射出去，从而自身机械能减少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物体做阻尼振动时，振幅虽不断减小，但振动的频率仍由自身结构特点所决定，并不会随振幅的减小而变化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92" y="908720"/>
            <a:ext cx="1308841" cy="3465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受迫振动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、共振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受迫振动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驱动力：作用于振动系统的周期性的外力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受迫振动：振动系统在驱动力作用下的振动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受迫振动的频率：做受迫振动的系统振动稳定后，其振动频率等于驱动力的频率，跟系统的固有频率没有关系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定义：系统在做受迫振动时，当驱动力的频率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振动系统的固有频率时，振动系统做受迫振动的振幅达到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条件：驱动力频率等于系统的固有频率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特征：共振时受迫振动的振幅最大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共振曲线：如图所示为受迫振动的振幅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与驱动力频率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的关系图像，图中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为振动系统的固有频率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22n.jpg" descr="id:21474922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1070" y="4365104"/>
            <a:ext cx="2803525" cy="2015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共振的应用和防止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应用：利用共振时，应使驱动力的频率接近或等于系统的固有频率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实例：共振筛、音响、小提琴与二胡等弦乐器设置的共鸣箱、建筑工地上浇筑混凝土时使用的振捣器、跳水运动员做起跳动作的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颠板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防止：防止共振时，应使驱动力的频率与系统的固有频率不同，而且相差越大越好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实例：摩天大楼阻尼器、骑兵队过桥时变步行走、车辆吸振器等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9" y="1602023"/>
            <a:ext cx="959793" cy="33770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、阻尼振动与受迫振动的比较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简谐运动是一种理想化的模型，物体运动过程中的一切阻力都不考虑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阻尼振动需要考虑阻力的影响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受迫振动是物体做阻尼振动时受到周期性驱动力作用下的振动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三者对比列表如下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3192" y="1332035"/>
          <a:ext cx="11449273" cy="4860753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3744416"/>
                <a:gridCol w="2664296"/>
                <a:gridCol w="3744417"/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简谐运动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阻尼振动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受迫振动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85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产生条件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不受阻力作用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受阻力作用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受阻力和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驱动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力作用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固有频率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频率不变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驱动力频率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不变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减小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大小变化不确定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振动图像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en-US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形状不确定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弹簧振子振动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单摆做小角度摆动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敲锣打鼓发出的声音越来越弱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110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扬声器纸盆振动发声、钟摆的摆动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hjqw23n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2638822" y="3501008"/>
            <a:ext cx="1656184" cy="1487944"/>
          </a:xfrm>
          <a:prstGeom prst="rect">
            <a:avLst/>
          </a:prstGeom>
        </p:spPr>
      </p:pic>
      <p:pic>
        <p:nvPicPr>
          <p:cNvPr id="7" name="hjqw24n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103778" y="3501008"/>
            <a:ext cx="1517650" cy="157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8412" y="917051"/>
            <a:ext cx="994484" cy="320124"/>
          </a:xfrm>
          <a:prstGeom prst="rect">
            <a:avLst/>
          </a:prstGeom>
        </p:spPr>
      </p:pic>
      <p:pic>
        <p:nvPicPr>
          <p:cNvPr id="7" name="24答案.eps" descr="id:21474917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385" y="5843483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3373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2024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日，台风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贝碧嘉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登陆上海，安装在上海中心大厦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层的千吨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上海慧眼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阻尼器开始晃动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这款阻尼器由我国自主研发，在大厦受到风力作用摇晃时，阻尼器会摆向风吹来的方向，从而削弱大厦的晃动幅度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阻尼器的振动频率取决于自身的固有频率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阻尼器做受迫振动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其振动频率与大楼的振动频率相同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阻尼器摆动幅度受风力大小影响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风力越大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摆动幅度越大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安装阻尼器能起到减震作用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其原理是阻尼器能改变大厦的固有频率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从而杜绝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共振现象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486694" y="57625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2444</Words>
  <Application>WPS 演示</Application>
  <PresentationFormat>自定义</PresentationFormat>
  <Paragraphs>137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392</cp:revision>
  <dcterms:created xsi:type="dcterms:W3CDTF">2020-11-06T05:24:00Z</dcterms:created>
  <dcterms:modified xsi:type="dcterms:W3CDTF">2025-06-24T01:38:46Z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55C4BE24ECC040059EDBB3A52FA507E4_12</vt:lpwstr>
  </property>
</Properties>
</file>